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7" r:id="rId5"/>
    <p:sldId id="260" r:id="rId6"/>
    <p:sldId id="259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0" autoAdjust="0"/>
    <p:restoredTop sz="94710" autoAdjust="0"/>
  </p:normalViewPr>
  <p:slideViewPr>
    <p:cSldViewPr>
      <p:cViewPr varScale="1">
        <p:scale>
          <a:sx n="70" d="100"/>
          <a:sy n="70" d="100"/>
        </p:scale>
        <p:origin x="15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12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46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65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2"/>
            <a:ext cx="9144000" cy="685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064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2"/>
            <a:ext cx="9144000" cy="685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9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83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" y="2348706"/>
            <a:ext cx="2160587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48000" y="2348706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Title of Your Presentation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57912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GROUP YOU ARE PRESENTING TO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09600"/>
            <a:ext cx="701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PowerPoint Template</a:t>
            </a:r>
            <a:endParaRPr lang="en-US" sz="3400" b="1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511587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This template offers: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 starting point for your presentation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General PowerPoint tips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Various slide layouts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Consistent branding with materials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6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232126"/>
            <a:ext cx="5638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Data Layout</a:t>
            </a: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3600" baseline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b="1" baseline="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55% </a:t>
            </a: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of stat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baseline="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20% </a:t>
            </a: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of stat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baseline="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15% </a:t>
            </a: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of stat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(Use data sparingly)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3" y="1232126"/>
            <a:ext cx="2160587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3" y="3575179"/>
            <a:ext cx="2160587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61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1547228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Data Layout 2</a:t>
            </a: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1614" y="2678906"/>
            <a:ext cx="3706586" cy="2974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55% </a:t>
            </a: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of stat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baseline="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20% </a:t>
            </a: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of stat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baseline="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15% </a:t>
            </a: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of stat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87686" y="2678905"/>
            <a:ext cx="3532414" cy="2974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55% </a:t>
            </a: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of stat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baseline="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20% </a:t>
            </a: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of stat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baseline="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15% </a:t>
            </a:r>
            <a:r>
              <a:rPr lang="en-US" sz="3600" baseline="0" dirty="0" smtClean="0">
                <a:latin typeface="Arial" pitchFamily="34" charset="0"/>
                <a:cs typeface="Arial" pitchFamily="34" charset="0"/>
              </a:rPr>
              <a:t>of stat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1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3779837" cy="377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0" y="1219200"/>
            <a:ext cx="419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LOCAL EXAMPLES</a:t>
            </a:r>
            <a:endParaRPr lang="en-US" sz="3400" b="1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954957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Research and use local highway safety examples in your presentation.</a:t>
            </a: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33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754459"/>
            <a:ext cx="5410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LOCAL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4200" y="1511587"/>
            <a:ext cx="563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Using local examples will: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Intrigue and capture audience attention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Make your message more powerful</a:t>
            </a: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55" y="754459"/>
            <a:ext cx="2160587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55" y="3200400"/>
            <a:ext cx="2160587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08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09600"/>
            <a:ext cx="701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7x7 RULE</a:t>
            </a:r>
            <a:endParaRPr lang="en-US" sz="3400" b="1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511587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For your PowerPoint presentations: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Use 7 or less words per line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Use 7 or less lines per slide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7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791200"/>
            <a:ext cx="5867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sz="3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5886" y="26670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Thank you! </a:t>
            </a:r>
          </a:p>
          <a:p>
            <a:pPr algn="ctr"/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Questions?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1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136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J-U-B Engineers,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Hodges</dc:creator>
  <cp:lastModifiedBy>Rebecca C</cp:lastModifiedBy>
  <cp:revision>12</cp:revision>
  <dcterms:created xsi:type="dcterms:W3CDTF">2013-06-24T19:46:03Z</dcterms:created>
  <dcterms:modified xsi:type="dcterms:W3CDTF">2015-11-18T03:18:23Z</dcterms:modified>
</cp:coreProperties>
</file>